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F7009C2-69D4-4867-BD21-C9DB0E0B3B1D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2BE714E-615A-4025-960C-5CE0E9C1C2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7009C2-69D4-4867-BD21-C9DB0E0B3B1D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E714E-615A-4025-960C-5CE0E9C1C2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F7009C2-69D4-4867-BD21-C9DB0E0B3B1D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BE714E-615A-4025-960C-5CE0E9C1C2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7009C2-69D4-4867-BD21-C9DB0E0B3B1D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E714E-615A-4025-960C-5CE0E9C1C2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7009C2-69D4-4867-BD21-C9DB0E0B3B1D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2BE714E-615A-4025-960C-5CE0E9C1C2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7009C2-69D4-4867-BD21-C9DB0E0B3B1D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E714E-615A-4025-960C-5CE0E9C1C2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7009C2-69D4-4867-BD21-C9DB0E0B3B1D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E714E-615A-4025-960C-5CE0E9C1C2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7009C2-69D4-4867-BD21-C9DB0E0B3B1D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E714E-615A-4025-960C-5CE0E9C1C2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7009C2-69D4-4867-BD21-C9DB0E0B3B1D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E714E-615A-4025-960C-5CE0E9C1C2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7009C2-69D4-4867-BD21-C9DB0E0B3B1D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E714E-615A-4025-960C-5CE0E9C1C2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7009C2-69D4-4867-BD21-C9DB0E0B3B1D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E714E-615A-4025-960C-5CE0E9C1C2E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F7009C2-69D4-4867-BD21-C9DB0E0B3B1D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2BE714E-615A-4025-960C-5CE0E9C1C2E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WITAJ WIOSNO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       </a:t>
            </a:r>
          </a:p>
          <a:p>
            <a:endParaRPr lang="pl-PL" dirty="0"/>
          </a:p>
          <a:p>
            <a:r>
              <a:rPr lang="pl-PL" dirty="0" smtClean="0"/>
              <a:t>    </a:t>
            </a:r>
            <a:r>
              <a:rPr lang="pl-PL" sz="1600" dirty="0" smtClean="0"/>
              <a:t>Autor: Kacper Sieczkowski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   pomidor</a:t>
            </a:r>
            <a:endParaRPr lang="pl-P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821533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Ptaki przylatujące wiosną:         bocian</a:t>
            </a:r>
            <a:endParaRPr lang="pl-P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8143901" cy="492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Jaskółka</a:t>
            </a:r>
            <a:endParaRPr lang="pl-PL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8143899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   żuraw</a:t>
            </a:r>
            <a:endParaRPr lang="pl-PL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9572"/>
            <a:ext cx="8143900" cy="523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  kukułka</a:t>
            </a:r>
            <a:endParaRPr lang="pl-PL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43050"/>
            <a:ext cx="81439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r>
              <a:rPr lang="pl-PL" dirty="0" smtClean="0"/>
              <a:t>Wiosenne kwiaty: Krokusy</a:t>
            </a:r>
            <a:endParaRPr lang="pl-PL" dirty="0"/>
          </a:p>
        </p:txBody>
      </p:sp>
      <p:pic>
        <p:nvPicPr>
          <p:cNvPr id="1026" name="Picture 2" descr="C:\Users\Uczeń\AppData\Local\Microsoft\Windows\INetCache\IE\8JD351DC\crocus-324142_960_72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0044"/>
            <a:ext cx="8143900" cy="5452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  Narcyz</a:t>
            </a:r>
            <a:endParaRPr lang="pl-PL" dirty="0"/>
          </a:p>
        </p:txBody>
      </p:sp>
      <p:pic>
        <p:nvPicPr>
          <p:cNvPr id="2050" name="Picture 2" descr="C:\Users\Uczeń\AppData\Local\Microsoft\Windows\INetCache\IE\8JD351DC\blooming_bouquet_bright_color_daffodils_delicate_flora_floral-148913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8143899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  Bratek</a:t>
            </a:r>
            <a:endParaRPr lang="pl-PL" dirty="0"/>
          </a:p>
        </p:txBody>
      </p:sp>
      <p:pic>
        <p:nvPicPr>
          <p:cNvPr id="3074" name="Picture 2" descr="C:\Users\Uczeń\AppData\Local\Microsoft\Windows\INetCache\IE\8JD351DC\bratek___flower_by_damid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9724"/>
            <a:ext cx="8143900" cy="524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  Tulipan</a:t>
            </a:r>
            <a:endParaRPr lang="pl-PL" dirty="0"/>
          </a:p>
        </p:txBody>
      </p:sp>
      <p:pic>
        <p:nvPicPr>
          <p:cNvPr id="4098" name="Picture 2" descr="C:\Users\Uczeń\AppData\Local\Microsoft\Windows\INetCache\IE\Y7K3SLZE\TULI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9725"/>
            <a:ext cx="8143900" cy="5248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stokrotka</a:t>
            </a:r>
            <a:endParaRPr lang="pl-PL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8072462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konwalia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8001024" cy="485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Nowalijki: Rzodkiewka</a:t>
            </a:r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14554"/>
            <a:ext cx="814390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  ogórek</a:t>
            </a:r>
            <a:endParaRPr lang="pl-P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8215338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</TotalTime>
  <Words>40</Words>
  <Application>Microsoft Office PowerPoint</Application>
  <PresentationFormat>Pokaz na ekranie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Bogaty</vt:lpstr>
      <vt:lpstr>WITAJ WIOSNO</vt:lpstr>
      <vt:lpstr>Wiosenne kwiaty: Krokusy</vt:lpstr>
      <vt:lpstr>                 Narcyz</vt:lpstr>
      <vt:lpstr>                 Bratek</vt:lpstr>
      <vt:lpstr>                 Tulipan</vt:lpstr>
      <vt:lpstr>              stokrotka</vt:lpstr>
      <vt:lpstr>               konwalia</vt:lpstr>
      <vt:lpstr>Nowalijki: Rzodkiewka</vt:lpstr>
      <vt:lpstr>                 ogórek</vt:lpstr>
      <vt:lpstr>                  pomidor</vt:lpstr>
      <vt:lpstr>Ptaki przylatujące wiosną:         bocian</vt:lpstr>
      <vt:lpstr>               Jaskółka</vt:lpstr>
      <vt:lpstr>                  żuraw</vt:lpstr>
      <vt:lpstr>                 kukułka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WITAJ WIOSNO</dc:title>
  <dc:creator>Uczeń</dc:creator>
  <cp:lastModifiedBy>Uzytkownik</cp:lastModifiedBy>
  <cp:revision>4</cp:revision>
  <dcterms:created xsi:type="dcterms:W3CDTF">2022-03-30T07:54:25Z</dcterms:created>
  <dcterms:modified xsi:type="dcterms:W3CDTF">2022-04-28T17:56:00Z</dcterms:modified>
</cp:coreProperties>
</file>