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 varScale="1">
        <p:scale>
          <a:sx n="79" d="100"/>
          <a:sy n="79" d="100"/>
        </p:scale>
        <p:origin x="-14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7A963-1329-466F-B368-2EC53F0DB9A4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2F19E-AEC0-4029-92A3-B8001FAC259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</a:t>
            </a:r>
            <a:r>
              <a:rPr lang="pl-PL" baseline="0" dirty="0" smtClean="0"/>
              <a:t> oto pszczółka!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F19E-AEC0-4029-92A3-B8001FAC259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Pszczółka</a:t>
            </a:r>
            <a:r>
              <a:rPr lang="pl-PL" baseline="0" dirty="0" smtClean="0"/>
              <a:t> leci do kwiatuszka!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F19E-AEC0-4029-92A3-B8001FAC259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Pszczółka na kwiatuszku.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F19E-AEC0-4029-92A3-B8001FAC259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Pszczółka</a:t>
            </a:r>
            <a:r>
              <a:rPr lang="pl-PL" baseline="0" dirty="0" smtClean="0"/>
              <a:t> leci!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F19E-AEC0-4029-92A3-B8001FAC259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Pszczółki!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F19E-AEC0-4029-92A3-B8001FAC259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Pszczółki i miodek!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F19E-AEC0-4029-92A3-B8001FAC259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Więcej</a:t>
            </a:r>
            <a:r>
              <a:rPr lang="pl-PL" baseline="0" dirty="0" smtClean="0"/>
              <a:t> pszczółek!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F19E-AEC0-4029-92A3-B8001FAC259C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Dzień pszczółki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F19E-AEC0-4029-92A3-B8001FAC259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60C1B3-3EDA-4F91-92EC-335DA9B5D77D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39702F-F0F7-439A-9C0A-99889F6D821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pszczółki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Kazik Klimek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szczoła – Wikisłownik, wolny słownik wielojęzycz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441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4" name="Picture 16" descr="Jeśli zginie ostatnia pszczoła, pozostaną nam cztery lata ży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szczoły w mieście / Aktualności / Uniwersytet Przyrodniczy we Wrocław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iekawostki o pszczołach - co jedzą pszczoły - Pszczoły ciekawost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0 maja – Światowy Dzień Pszczół | Gmina SKO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5357818" cy="4143380"/>
          </a:xfrm>
          <a:prstGeom prst="rect">
            <a:avLst/>
          </a:prstGeom>
          <a:noFill/>
        </p:spPr>
      </p:pic>
      <p:pic>
        <p:nvPicPr>
          <p:cNvPr id="36868" name="Picture 4" descr="UWAGA: 10 sierpnia – Wielki Dzień Pszczół w Kędzierzynie-Koźlu! – Polski  Związek Działkowców – Okręg Opolski w Opo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0"/>
            <a:ext cx="4071934" cy="2709689"/>
          </a:xfrm>
          <a:prstGeom prst="rect">
            <a:avLst/>
          </a:prstGeom>
          <a:noFill/>
        </p:spPr>
      </p:pic>
      <p:pic>
        <p:nvPicPr>
          <p:cNvPr id="36870" name="Picture 6" descr="Pszczoły i ich rola w przyrodzie | Jestem Eko — Radio Łód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72066" cy="2714620"/>
          </a:xfrm>
          <a:prstGeom prst="rect">
            <a:avLst/>
          </a:prstGeom>
          <a:noFill/>
        </p:spPr>
      </p:pic>
      <p:sp>
        <p:nvSpPr>
          <p:cNvPr id="36872" name="AutoShape 8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4" name="AutoShape 10" descr="54 Fantastyczne Ciekawostki o Pszczołach: Dużo Informacji i Fakt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6876" name="Picture 12" descr="Sprzedam pszczoły - ogłoszenia 765348 | ePrzasnysz.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714620"/>
            <a:ext cx="421481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biecujące testy szczepionki dla uczulonych na jad pszczół | Nauka w Pols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6357950" cy="3560453"/>
          </a:xfrm>
          <a:prstGeom prst="rect">
            <a:avLst/>
          </a:prstGeom>
          <a:noFill/>
        </p:spPr>
      </p:pic>
      <p:pic>
        <p:nvPicPr>
          <p:cNvPr id="34820" name="Picture 4" descr="Pszczoły zagrożone wyginięciem - CANAL+ KUCH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1653"/>
            <a:ext cx="9144000" cy="3576347"/>
          </a:xfrm>
          <a:prstGeom prst="rect">
            <a:avLst/>
          </a:prstGeom>
          <a:noFill/>
        </p:spPr>
      </p:pic>
      <p:pic>
        <p:nvPicPr>
          <p:cNvPr id="34822" name="Picture 6" descr="Pszczoła – najlepszy przyjaciel człowieka - BNP Parib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0"/>
            <a:ext cx="357186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lik:Pszczola skrzydelka.jpg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27068" cy="4000504"/>
          </a:xfrm>
          <a:prstGeom prst="rect">
            <a:avLst/>
          </a:prstGeom>
          <a:noFill/>
        </p:spPr>
      </p:pic>
      <p:pic>
        <p:nvPicPr>
          <p:cNvPr id="33796" name="Picture 4" descr="Stany Zjednoczone: Pszczoły miodne zagrożone z powodu środków na komary - Z  innej skrzyn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5895975" cy="2928934"/>
          </a:xfrm>
          <a:prstGeom prst="rect">
            <a:avLst/>
          </a:prstGeom>
          <a:noFill/>
        </p:spPr>
      </p:pic>
      <p:pic>
        <p:nvPicPr>
          <p:cNvPr id="33798" name="Picture 6" descr="pszczoła – Wikisłownik, wolny słownik wielojęzycz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0"/>
            <a:ext cx="4929190" cy="4000528"/>
          </a:xfrm>
          <a:prstGeom prst="rect">
            <a:avLst/>
          </a:prstGeom>
          <a:noFill/>
        </p:spPr>
      </p:pic>
      <p:pic>
        <p:nvPicPr>
          <p:cNvPr id="33800" name="Picture 8" descr="Pszczoła - czy pszczoły żądlą? Jak wygląda pszczoła? - PoradnikZdrowie.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97" y="3929066"/>
            <a:ext cx="4381403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8 sierpnia- Dzień Pszczół - Aktualnoś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40</Words>
  <Application>Microsoft Office PowerPoint</Application>
  <PresentationFormat>Pokaz na ekranie (4:3)</PresentationFormat>
  <Paragraphs>18</Paragraphs>
  <Slides>9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Hol</vt:lpstr>
      <vt:lpstr>pszczółki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pszczułki</dc:title>
  <dc:creator>Uczeń</dc:creator>
  <cp:lastModifiedBy>Uzytkownik</cp:lastModifiedBy>
  <cp:revision>6</cp:revision>
  <dcterms:created xsi:type="dcterms:W3CDTF">2022-02-23T08:53:23Z</dcterms:created>
  <dcterms:modified xsi:type="dcterms:W3CDTF">2022-04-28T17:56:26Z</dcterms:modified>
</cp:coreProperties>
</file>