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F6F-6DB9-44E4-80A6-5DD2BFDF4B44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2DA-417B-4A43-A284-C1100F4885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F6F-6DB9-44E4-80A6-5DD2BFDF4B44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2DA-417B-4A43-A284-C1100F4885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F6F-6DB9-44E4-80A6-5DD2BFDF4B44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2DA-417B-4A43-A284-C1100F4885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F6F-6DB9-44E4-80A6-5DD2BFDF4B44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2DA-417B-4A43-A284-C1100F4885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F6F-6DB9-44E4-80A6-5DD2BFDF4B44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2DA-417B-4A43-A284-C1100F4885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F6F-6DB9-44E4-80A6-5DD2BFDF4B44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2DA-417B-4A43-A284-C1100F4885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F6F-6DB9-44E4-80A6-5DD2BFDF4B44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2DA-417B-4A43-A284-C1100F4885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F6F-6DB9-44E4-80A6-5DD2BFDF4B44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2DA-417B-4A43-A284-C1100F4885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F6F-6DB9-44E4-80A6-5DD2BFDF4B44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2DA-417B-4A43-A284-C1100F4885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F6F-6DB9-44E4-80A6-5DD2BFDF4B44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82DA-417B-4A43-A284-C1100F4885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4F6F-6DB9-44E4-80A6-5DD2BFDF4B44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AD82DA-417B-4A43-A284-C1100F4885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324F6F-6DB9-44E4-80A6-5DD2BFDF4B44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AD82DA-417B-4A43-A284-C1100F488594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67944" y="1371600"/>
            <a:ext cx="4608512" cy="2057400"/>
          </a:xfrm>
        </p:spPr>
        <p:txBody>
          <a:bodyPr/>
          <a:lstStyle/>
          <a:p>
            <a:r>
              <a:rPr lang="pl-PL" dirty="0" smtClean="0"/>
              <a:t>Nasze prace</a:t>
            </a:r>
            <a:endParaRPr lang="pl-PL" dirty="0"/>
          </a:p>
        </p:txBody>
      </p:sp>
      <p:pic>
        <p:nvPicPr>
          <p:cNvPr id="23554" name="Picture 2" descr="konkurs fina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420888"/>
            <a:ext cx="3664509" cy="3561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Uzytkownik\Desktop\szkolne 2021\zdalna nauka\FAJNIAKI\ZIEMIA\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602400" cy="579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Znalezione obrazy dla zapytania: szkolne przygody fajniaków grafik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805264"/>
            <a:ext cx="2244090" cy="93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Uzytkownik\Desktop\szkolne 2021\zdalna nauka\FAJNIAKI\ZIEMIA\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4227177" cy="509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Uzytkownik\Desktop\296-20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45224"/>
            <a:ext cx="575646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491880" cy="212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Uzytkownik\Desktop\szkolne 2021\zdalna nauka\FAJNIAKI\ogień\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80728"/>
            <a:ext cx="3036570" cy="206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Uzytkownik\Desktop\szkolne 2021\zdalna nauka\FAJNIAKI\ogień\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645024"/>
            <a:ext cx="316951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Uzytkownik\Desktop\szkolne 2021\zdalna nauka\FAJNIAKI\ogień\7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616815" y="3176274"/>
            <a:ext cx="2345955" cy="313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Znalezione obrazy dla zapytania: szkolne przygody fajniaków grafik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6986" y="2747010"/>
            <a:ext cx="1330028" cy="13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Uzytkownik\Desktop\szkolne 2021\zdalna nauka\FAJNIAKI\ogień\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392083" cy="245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Uzytkownik\Desktop\szkolne 2021\zdalna nauka\FAJNIAKI\POWIETRZE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836712"/>
            <a:ext cx="332010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Uzytkownik\Desktop\szkolne 2021\zdalna nauka\FAJNIAKI\POWIETRZE\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4008120" cy="292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Uzytkownik\Desktop\szkolne 2021\zdalna nauka\FAJNIAKI\POWIETRZE\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40"/>
            <a:ext cx="3615690" cy="230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Znalezione obrazy dla zapytania: szkolne przygody fajniaków grafik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700808"/>
            <a:ext cx="1330028" cy="13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Uzytkownik\Desktop\szkolne 2021\zdalna nauka\FAJNIAKI\POWIETRZE\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534510" cy="252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Uzytkownik\Desktop\szkolne 2021\zdalna nauka\FAJNIAKI\POWIETRZE\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268306" cy="217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89040"/>
            <a:ext cx="3384376" cy="260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Uzytkownik\Desktop\szkolne 2021\zdalna nauka\FAJNIAKI\POWIETRZE\16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861048"/>
            <a:ext cx="2758364" cy="201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Znalezione obrazy dla zapytania: szkolne przygody fajniaków grafik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204864"/>
            <a:ext cx="1330028" cy="13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Uzytkownik\Desktop\szkolne 2021\zdalna nauka\FAJNIAKI\ogień\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75608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Uzytkownik\Desktop\szkolne 2021\zdalna nauka\FAJNIAKI\POWIETRZE\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6624816" cy="238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Znalezione obrazy dla zapytania: szkolne przygody fajniaków grafik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933056"/>
            <a:ext cx="1330028" cy="13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Uzytkownik\Desktop\szkolne 2021\zdalna nauka\FAJNIAKI\ZIEMIA\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2008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Znalezione obrazy dla zapytania: szkolne przygody fajniaków grafik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517232"/>
            <a:ext cx="2244090" cy="93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Uzytkownik\Desktop\szkolne 2021\zdalna nauka\FAJNIAKI\POWIETRZE\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675541" cy="25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Uzytkownik\Desktop\szkolne 2021\zdalna nauka\FAJNIAKI\POWIETRZE\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220072" y="980728"/>
            <a:ext cx="3696329" cy="20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09120"/>
            <a:ext cx="8587227" cy="168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Znalezione obrazy dla zapytania: szkolne przygody fajniaków grafik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12976"/>
            <a:ext cx="1330028" cy="13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Uzytkownik\Desktop\szkolne 2021\zdalna nauka\FAJNIAKI\WODA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939290" cy="27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Uzytkownik\Desktop\szkolne 2021\zdalna nauka\FAJNIAKI\WODA\1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52736"/>
            <a:ext cx="2152650" cy="287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Uzytkownik\Desktop\szkolne 2021\zdalna nauka\FAJNIAKI\ZIEMIA\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980728"/>
            <a:ext cx="2579050" cy="30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Uzytkownik\Desktop\szkolne 2021\zdalna nauka\FAJNIAKI\ZIEMIA\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2572024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Uzytkownik\Desktop\szkolne 2021\zdalna nauka\FAJNIAKI\ZIEMIA\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221088"/>
            <a:ext cx="36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Znalezione obrazy dla zapytania: szkolne przygody fajniaków grafika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509120"/>
            <a:ext cx="1330028" cy="13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Uzytkownik\Desktop\szkolne 2021\zdalna nauka\FAJNIAKI\ZIEMIA\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2630463" cy="305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Uzytkownik\Desktop\szkolne 2021\zdalna nauka\FAJNIAKI\ZIEMIA\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836712"/>
            <a:ext cx="2315869" cy="351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Uzytkownik\Desktop\szkolne 2021\zdalna nauka\FAJNIAKI\ZIEMIA\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980728"/>
            <a:ext cx="2611053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Uzytkownik\Desktop\szkolne 2021\zdalna nauka\FAJNIAKI\ZIEMIA\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653136"/>
            <a:ext cx="2899410" cy="172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Uzytkownik\Desktop\szkolne 2021\zdalna nauka\FAJNIAKI\ZIEMIA\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509120"/>
            <a:ext cx="3638550" cy="217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Znalezione obrazy dla zapytania: fajniaki grafika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645024"/>
            <a:ext cx="803910" cy="93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2</Words>
  <Application>Microsoft Office PowerPoint</Application>
  <PresentationFormat>Pokaz na ekranie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Przepływ</vt:lpstr>
      <vt:lpstr>Nasze prace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Nasze prace</dc:title>
  <dc:creator>Uzytkownik</dc:creator>
  <cp:lastModifiedBy>Uzytkownik</cp:lastModifiedBy>
  <cp:revision>5</cp:revision>
  <dcterms:created xsi:type="dcterms:W3CDTF">2021-02-07T20:42:23Z</dcterms:created>
  <dcterms:modified xsi:type="dcterms:W3CDTF">2021-02-07T22:32:43Z</dcterms:modified>
</cp:coreProperties>
</file>